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Montserrat Light"/>
      <p:regular r:id="rId19"/>
      <p:bold r:id="rId20"/>
      <p:italic r:id="rId21"/>
      <p:boldItalic r:id="rId22"/>
    </p:embeddedFont>
    <p:embeddedFont>
      <p:font typeface="Poppins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24" Type="http://schemas.openxmlformats.org/officeDocument/2006/relationships/font" Target="fonts/PoppinsExtraBold-boldItalic.fntdata"/><Relationship Id="rId12" Type="http://schemas.openxmlformats.org/officeDocument/2006/relationships/slide" Target="slides/slide7.xml"/><Relationship Id="rId23" Type="http://schemas.openxmlformats.org/officeDocument/2006/relationships/font" Target="fonts/Poppins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regular.fntdata"/><Relationship Id="rId14" Type="http://schemas.openxmlformats.org/officeDocument/2006/relationships/slide" Target="slides/slide9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Light-regular.fntdata"/><Relationship Id="rId6" Type="http://schemas.openxmlformats.org/officeDocument/2006/relationships/slide" Target="slides/slide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bc56a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bc56a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bc56a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bc56a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3bc56a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3bc56a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c3bc56ad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c3bc56ad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c3bc56ad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c3bc56ad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c3bc56ad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c3bc56a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c3bc56ad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c3bc56ad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0c3bc56ad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0c3bc56ad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c3bc56ad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c3bc56ad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hyperlink" Target="https://www.youtube.com/watch?v=CleFk3BZB3g&amp;list=PLFIM0718LjIUBrbm6Gdh6k7ZUvPIAZm7p" TargetMode="External"/><Relationship Id="rId6" Type="http://schemas.openxmlformats.org/officeDocument/2006/relationships/hyperlink" Target="https://www.youtube.com/watch?v=1PnVor36_40" TargetMode="External"/><Relationship Id="rId7" Type="http://schemas.openxmlformats.org/officeDocument/2006/relationships/hyperlink" Target="https://www.petanikode.com/css-untuk-pemul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CSS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CSS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Deskripsi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CSS adalah kumpulan perintah yang digunakan untuk menjelaskan tampilan sebuah halaman situs web dalam mark-up language. Salah satu contoh bahasa mark-up paling populer adalah HTML yang tergolong sebagai bahasa pemrograman standar dan lazim digunakan dalam pembuatan halaman web.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Manfaat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CSS dipakai untuk mendesain halaman depan atau tampilan website (front end). CSS menangani tampilan dan ‘rasa’ dari halaman website.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INLINE, INTERNAL DAN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EXTERNAL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788875" y="539050"/>
            <a:ext cx="747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Inline, Internal dan External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250" y="1517491"/>
            <a:ext cx="5262125" cy="25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525" y="1517494"/>
            <a:ext cx="31242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1066225" y="3752544"/>
            <a:ext cx="2329800" cy="32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833600" y="2552419"/>
            <a:ext cx="1752900" cy="70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1588225" y="2137769"/>
            <a:ext cx="1146300" cy="32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7"/>
          <p:cNvCxnSpPr>
            <a:endCxn id="94" idx="1"/>
          </p:cNvCxnSpPr>
          <p:nvPr/>
        </p:nvCxnSpPr>
        <p:spPr>
          <a:xfrm flipH="1" rot="10800000">
            <a:off x="2734625" y="2160432"/>
            <a:ext cx="3054900" cy="14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919563"/>
            <a:ext cx="68580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ATRIBUT CSS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088" y="596154"/>
            <a:ext cx="3233825" cy="22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6">
            <a:alphaModFix/>
          </a:blip>
          <a:srcRect b="0" l="12949" r="10562" t="0"/>
          <a:stretch/>
        </p:blipFill>
        <p:spPr>
          <a:xfrm>
            <a:off x="819400" y="3092404"/>
            <a:ext cx="3297374" cy="18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7">
            <a:alphaModFix/>
          </a:blip>
          <a:srcRect b="55735" l="32450" r="32185" t="9041"/>
          <a:stretch/>
        </p:blipFill>
        <p:spPr>
          <a:xfrm>
            <a:off x="5228075" y="3092404"/>
            <a:ext cx="3233827" cy="181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574" y="978203"/>
            <a:ext cx="3146641" cy="142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2574" y="2613293"/>
            <a:ext cx="5838874" cy="213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2162" y="978200"/>
            <a:ext cx="2599283" cy="112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https://www.youtube.com/watch?v=CleFk3BZB3g&amp;list=PLFIM0718LjIUBrbm6Gdh6k7ZUvPIAZm7p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https://www.youtube.com/watch?v=1PnVor36_40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https://www.petanikode.com/css-untuk-pemula/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